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embeddedFontLst>
    <p:embeddedFont>
      <p:font typeface="Arial Black" panose="020B0A04020102020204" pitchFamily="34" charset="0"/>
      <p:bold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Mulish" pitchFamily="2" charset="-52"/>
      <p:regular r:id="rId13"/>
      <p:bold r:id="rId14"/>
      <p:italic r:id="rId15"/>
      <p:boldItalic r:id="rId16"/>
    </p:embeddedFont>
    <p:embeddedFont>
      <p:font typeface="Mulish Black" pitchFamily="2" charset="-52"/>
      <p:bold r:id="rId17"/>
      <p:boldItalic r:id="rId18"/>
    </p:embeddedFont>
    <p:embeddedFont>
      <p:font typeface="Mulish ExtraBlack" pitchFamily="2" charset="-52"/>
      <p:bold r:id="rId19"/>
      <p:boldItalic r:id="rId20"/>
    </p:embeddedFont>
    <p:embeddedFont>
      <p:font typeface="Mulish ExtraBold" pitchFamily="2" charset="-52"/>
      <p:bold r:id="rId21"/>
      <p:boldItalic r:id="rId22"/>
    </p:embeddedFont>
    <p:embeddedFont>
      <p:font typeface="Mulish SemiBold" pitchFamily="2" charset="-52"/>
      <p:bold r:id="rId23"/>
      <p:boldItalic r:id="rId2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64F"/>
    <a:srgbClr val="9694FF"/>
    <a:srgbClr val="E3E3F7"/>
    <a:srgbClr val="06636C"/>
    <a:srgbClr val="024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262" y="10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06636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2474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06636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2474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06636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06636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1105" y="1121087"/>
            <a:ext cx="5663412" cy="1249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06636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5187" y="2943216"/>
            <a:ext cx="13422630" cy="707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2474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4632029" y="6842423"/>
            <a:ext cx="2513965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">
              <a:lnSpc>
                <a:spcPts val="3925"/>
              </a:lnSpc>
            </a:pPr>
            <a:r>
              <a:rPr sz="3650" spc="-250" dirty="0">
                <a:solidFill>
                  <a:srgbClr val="0DAF9E"/>
                </a:solidFill>
                <a:latin typeface="Mulish ExtraBold" pitchFamily="2" charset="-52"/>
                <a:cs typeface="Arial Black"/>
              </a:rPr>
              <a:t>2026</a:t>
            </a:r>
            <a:r>
              <a:rPr sz="3650" spc="-160" dirty="0">
                <a:solidFill>
                  <a:srgbClr val="0DAF9E"/>
                </a:solidFill>
                <a:latin typeface="Mulish ExtraBold" pitchFamily="2" charset="-52"/>
                <a:cs typeface="Arial Black"/>
              </a:rPr>
              <a:t> </a:t>
            </a:r>
            <a:r>
              <a:rPr sz="3650" spc="-20" dirty="0">
                <a:solidFill>
                  <a:srgbClr val="0DAF9E"/>
                </a:solidFill>
                <a:latin typeface="Mulish ExtraBold" pitchFamily="2" charset="-52"/>
                <a:cs typeface="Arial Black"/>
              </a:rPr>
              <a:t>года</a:t>
            </a:r>
            <a:endParaRPr sz="3650" dirty="0">
              <a:latin typeface="Mulish ExtraBold" pitchFamily="2" charset="-52"/>
              <a:cs typeface="Arial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852802" y="956799"/>
            <a:ext cx="745490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204" dirty="0">
                <a:solidFill>
                  <a:srgbClr val="0DAF9E"/>
                </a:solidFill>
                <a:latin typeface="Mulish ExtraBold" pitchFamily="2" charset="-52"/>
                <a:cs typeface="Arial Black"/>
              </a:rPr>
              <a:t>Siberian</a:t>
            </a:r>
            <a:r>
              <a:rPr sz="3550" spc="-140" dirty="0">
                <a:solidFill>
                  <a:srgbClr val="0DAF9E"/>
                </a:solidFill>
                <a:latin typeface="Mulish ExtraBold" pitchFamily="2" charset="-52"/>
                <a:cs typeface="Arial Black"/>
              </a:rPr>
              <a:t> </a:t>
            </a:r>
            <a:r>
              <a:rPr sz="3550" spc="-215" dirty="0">
                <a:solidFill>
                  <a:srgbClr val="0DAF9E"/>
                </a:solidFill>
                <a:latin typeface="Mulish ExtraBold" pitchFamily="2" charset="-52"/>
                <a:cs typeface="Arial Black"/>
              </a:rPr>
              <a:t>Orthopaedic</a:t>
            </a:r>
            <a:r>
              <a:rPr sz="3550" spc="-140" dirty="0">
                <a:solidFill>
                  <a:srgbClr val="0DAF9E"/>
                </a:solidFill>
                <a:latin typeface="Mulish ExtraBold" pitchFamily="2" charset="-52"/>
                <a:cs typeface="Arial Black"/>
              </a:rPr>
              <a:t> </a:t>
            </a:r>
            <a:r>
              <a:rPr sz="3550" spc="-260" dirty="0">
                <a:solidFill>
                  <a:srgbClr val="0DAF9E"/>
                </a:solidFill>
                <a:latin typeface="Mulish ExtraBold" pitchFamily="2" charset="-52"/>
                <a:cs typeface="Arial Black"/>
              </a:rPr>
              <a:t>Forum</a:t>
            </a:r>
            <a:r>
              <a:rPr sz="3550" spc="-145" dirty="0">
                <a:solidFill>
                  <a:srgbClr val="0DAF9E"/>
                </a:solidFill>
                <a:latin typeface="Mulish ExtraBold" pitchFamily="2" charset="-52"/>
                <a:cs typeface="Arial Black"/>
              </a:rPr>
              <a:t> </a:t>
            </a:r>
            <a:r>
              <a:rPr sz="3550" spc="-195" dirty="0">
                <a:solidFill>
                  <a:srgbClr val="0DAF9E"/>
                </a:solidFill>
                <a:latin typeface="Mulish ExtraBold" pitchFamily="2" charset="-52"/>
                <a:cs typeface="Arial Black"/>
              </a:rPr>
              <a:t>2026</a:t>
            </a:r>
            <a:endParaRPr sz="3550" dirty="0">
              <a:latin typeface="Mulish ExtraBold" pitchFamily="2" charset="-52"/>
              <a:cs typeface="Arial Black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9240" y="1311275"/>
            <a:ext cx="6494445" cy="2773199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1553379" y="9306850"/>
            <a:ext cx="67970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25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регалии</a:t>
            </a:r>
            <a:r>
              <a:rPr sz="2800" spc="12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 </a:t>
            </a:r>
            <a:r>
              <a:rPr sz="2800" spc="24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спикера</a:t>
            </a:r>
            <a:endParaRPr sz="2800" dirty="0">
              <a:latin typeface="Mulish SemiBold" pitchFamily="2" charset="-52"/>
              <a:cs typeface="Calibri"/>
            </a:endParaRPr>
          </a:p>
        </p:txBody>
      </p:sp>
      <p:sp>
        <p:nvSpPr>
          <p:cNvPr id="66" name="object 5">
            <a:extLst>
              <a:ext uri="{FF2B5EF4-FFF2-40B4-BE49-F238E27FC236}">
                <a16:creationId xmlns:a16="http://schemas.microsoft.com/office/drawing/2014/main" id="{6EA88EF3-6CBD-4C17-F339-1CA6357FBEFF}"/>
              </a:ext>
            </a:extLst>
          </p:cNvPr>
          <p:cNvSpPr txBox="1">
            <a:spLocks/>
          </p:cNvSpPr>
          <p:nvPr/>
        </p:nvSpPr>
        <p:spPr>
          <a:xfrm>
            <a:off x="1519240" y="6607597"/>
            <a:ext cx="8532810" cy="1496856"/>
          </a:xfrm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590"/>
              </a:lnSpc>
              <a:spcBef>
                <a:spcPts val="95"/>
              </a:spcBef>
            </a:pPr>
            <a:r>
              <a:rPr lang="ru-RU" sz="6000" spc="-265" dirty="0">
                <a:solidFill>
                  <a:srgbClr val="06636C"/>
                </a:solidFill>
                <a:latin typeface="Mulish ExtraBlack" pitchFamily="2" charset="-52"/>
              </a:rPr>
              <a:t>Заголовок </a:t>
            </a:r>
            <a:br>
              <a:rPr lang="ru-RU" sz="6000" spc="-265" dirty="0">
                <a:solidFill>
                  <a:srgbClr val="06636C"/>
                </a:solidFill>
                <a:latin typeface="Mulish ExtraBlack" pitchFamily="2" charset="-52"/>
              </a:rPr>
            </a:br>
            <a:r>
              <a:rPr lang="ru-RU" sz="6000" spc="-265" dirty="0">
                <a:solidFill>
                  <a:srgbClr val="06636C"/>
                </a:solidFill>
                <a:latin typeface="Mulish ExtraBlack" pitchFamily="2" charset="-52"/>
              </a:rPr>
              <a:t>в несколько строк</a:t>
            </a:r>
            <a:endParaRPr lang="ru-RU" sz="6000" dirty="0">
              <a:solidFill>
                <a:srgbClr val="06636C"/>
              </a:solidFill>
              <a:latin typeface="Mulish ExtraBlack" pitchFamily="2" charset="-52"/>
              <a:cs typeface="Century Gothic"/>
            </a:endParaRPr>
          </a:p>
        </p:txBody>
      </p:sp>
      <p:sp>
        <p:nvSpPr>
          <p:cNvPr id="67" name="object 5">
            <a:extLst>
              <a:ext uri="{FF2B5EF4-FFF2-40B4-BE49-F238E27FC236}">
                <a16:creationId xmlns:a16="http://schemas.microsoft.com/office/drawing/2014/main" id="{5604883A-C64D-2BB5-9076-CD2B695443DA}"/>
              </a:ext>
            </a:extLst>
          </p:cNvPr>
          <p:cNvSpPr txBox="1">
            <a:spLocks/>
          </p:cNvSpPr>
          <p:nvPr/>
        </p:nvSpPr>
        <p:spPr>
          <a:xfrm>
            <a:off x="1519240" y="8690549"/>
            <a:ext cx="8532810" cy="535055"/>
          </a:xfrm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7940">
              <a:lnSpc>
                <a:spcPts val="3670"/>
              </a:lnSpc>
            </a:pPr>
            <a:r>
              <a:rPr lang="ru-RU" sz="3350" b="1" spc="-10" dirty="0">
                <a:solidFill>
                  <a:srgbClr val="06636C"/>
                </a:solidFill>
                <a:latin typeface="Mulish ExtraBold" pitchFamily="2" charset="-52"/>
                <a:cs typeface="Century Gothic"/>
              </a:rPr>
              <a:t>Фамилия имя спикера</a:t>
            </a:r>
            <a:endParaRPr lang="ru-RU" sz="3350" dirty="0">
              <a:solidFill>
                <a:srgbClr val="06636C"/>
              </a:solidFill>
              <a:latin typeface="Mulish ExtraBold" pitchFamily="2" charset="-52"/>
              <a:cs typeface="Century Gothic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E6915AA-A72D-94DF-0CF3-E7D9DE63C153}"/>
              </a:ext>
            </a:extLst>
          </p:cNvPr>
          <p:cNvSpPr txBox="1">
            <a:spLocks/>
          </p:cNvSpPr>
          <p:nvPr/>
        </p:nvSpPr>
        <p:spPr>
          <a:xfrm>
            <a:off x="14756625" y="5207535"/>
            <a:ext cx="2264771" cy="893486"/>
          </a:xfrm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590"/>
              </a:lnSpc>
              <a:spcBef>
                <a:spcPts val="95"/>
              </a:spcBef>
            </a:pPr>
            <a:r>
              <a:rPr lang="ru-RU" sz="9600" spc="-265" dirty="0">
                <a:solidFill>
                  <a:srgbClr val="9694FF"/>
                </a:solidFill>
                <a:latin typeface="Mulish ExtraBold" pitchFamily="2" charset="-52"/>
              </a:rPr>
              <a:t>3-4</a:t>
            </a:r>
            <a:endParaRPr lang="ru-RU" sz="9600" dirty="0">
              <a:solidFill>
                <a:srgbClr val="9694FF"/>
              </a:solidFill>
              <a:latin typeface="Mulish ExtraBold" pitchFamily="2" charset="-52"/>
              <a:cs typeface="Century Gothic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EC5B214-433D-9EB1-4A84-26DB05CCDDB2}"/>
              </a:ext>
            </a:extLst>
          </p:cNvPr>
          <p:cNvSpPr txBox="1">
            <a:spLocks/>
          </p:cNvSpPr>
          <p:nvPr/>
        </p:nvSpPr>
        <p:spPr>
          <a:xfrm>
            <a:off x="14756624" y="5862139"/>
            <a:ext cx="2389370" cy="783136"/>
          </a:xfrm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590"/>
              </a:lnSpc>
              <a:spcBef>
                <a:spcPts val="95"/>
              </a:spcBef>
            </a:pPr>
            <a:r>
              <a:rPr lang="ru-RU" sz="6000" spc="-265" dirty="0">
                <a:solidFill>
                  <a:srgbClr val="9694FF"/>
                </a:solidFill>
                <a:latin typeface="Mulish ExtraBold" pitchFamily="2" charset="-52"/>
              </a:rPr>
              <a:t>июля</a:t>
            </a:r>
            <a:endParaRPr lang="ru-RU" sz="6000" dirty="0">
              <a:solidFill>
                <a:srgbClr val="9694FF"/>
              </a:solidFill>
              <a:latin typeface="Mulish ExtraBold" pitchFamily="2" charset="-52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6050" y="701675"/>
            <a:ext cx="3193970" cy="13638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/>
          <a:p>
            <a:pPr marL="12700">
              <a:lnSpc>
                <a:spcPts val="5590"/>
              </a:lnSpc>
              <a:spcBef>
                <a:spcPts val="95"/>
              </a:spcBef>
            </a:pPr>
            <a:r>
              <a:rPr sz="4950" spc="-265" dirty="0">
                <a:latin typeface="Mulish ExtraBold" pitchFamily="2" charset="-52"/>
              </a:rPr>
              <a:t>Заголовок</a:t>
            </a:r>
            <a:endParaRPr sz="4950" dirty="0">
              <a:latin typeface="Mulish ExtraBold" pitchFamily="2" charset="-52"/>
            </a:endParaRPr>
          </a:p>
          <a:p>
            <a:pPr marL="27940">
              <a:lnSpc>
                <a:spcPts val="3670"/>
              </a:lnSpc>
            </a:pPr>
            <a:r>
              <a:rPr sz="3350" b="1" spc="-10" dirty="0">
                <a:solidFill>
                  <a:srgbClr val="0DAF9E"/>
                </a:solidFill>
                <a:latin typeface="Mulish ExtraBold" pitchFamily="2" charset="-52"/>
                <a:cs typeface="Century Gothic"/>
              </a:rPr>
              <a:t>подзаголовок</a:t>
            </a:r>
            <a:endParaRPr sz="3350" dirty="0">
              <a:latin typeface="Mulish ExtraBold" pitchFamily="2" charset="-52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/>
          <a:p>
            <a:pPr marL="420370">
              <a:lnSpc>
                <a:spcPts val="5590"/>
              </a:lnSpc>
              <a:spcBef>
                <a:spcPts val="95"/>
              </a:spcBef>
            </a:pPr>
            <a:r>
              <a:rPr sz="4950" spc="-265" dirty="0">
                <a:latin typeface="Mulish ExtraBold" pitchFamily="2" charset="-52"/>
              </a:rPr>
              <a:t>Заголовок</a:t>
            </a:r>
            <a:endParaRPr sz="4950" dirty="0">
              <a:latin typeface="Mulish ExtraBold" pitchFamily="2" charset="-52"/>
            </a:endParaRPr>
          </a:p>
          <a:p>
            <a:pPr marL="435609">
              <a:lnSpc>
                <a:spcPts val="3670"/>
              </a:lnSpc>
            </a:pPr>
            <a:r>
              <a:rPr sz="3350" b="1" spc="-10" dirty="0">
                <a:solidFill>
                  <a:srgbClr val="0DAF9E"/>
                </a:solidFill>
                <a:latin typeface="Mulish SemiBold" pitchFamily="2" charset="-52"/>
                <a:cs typeface="Century Gothic"/>
              </a:rPr>
              <a:t>подзаголовок</a:t>
            </a:r>
            <a:endParaRPr sz="3350" dirty="0">
              <a:latin typeface="Mulish SemiBold" pitchFamily="2" charset="-52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3287" y="2954764"/>
            <a:ext cx="3968750" cy="1764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2400" b="1" spc="-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Абзац</a:t>
            </a:r>
            <a:r>
              <a:rPr sz="2400" b="1" spc="-75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14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текста</a:t>
            </a:r>
            <a:r>
              <a:rPr sz="2400" b="1" spc="-25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9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в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3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несколько </a:t>
            </a:r>
            <a:r>
              <a:rPr sz="2400" b="1" spc="-1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строк</a:t>
            </a:r>
            <a:r>
              <a:rPr sz="2400" b="1" spc="-55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1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может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2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быть </a:t>
            </a:r>
            <a:r>
              <a:rPr sz="2400" b="1" spc="-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развернутым </a:t>
            </a:r>
            <a:r>
              <a:rPr sz="2400" b="1" spc="-7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пояснением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к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2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фото</a:t>
            </a:r>
            <a:endParaRPr sz="2400" dirty="0">
              <a:solidFill>
                <a:srgbClr val="06636C"/>
              </a:solidFill>
              <a:latin typeface="Mulish SemiBold" pitchFamily="2" charset="-52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7571" y="2954764"/>
            <a:ext cx="3968750" cy="1764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2400" b="1" spc="-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Абзац</a:t>
            </a:r>
            <a:r>
              <a:rPr sz="2400" b="1" spc="-75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14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текста</a:t>
            </a:r>
            <a:r>
              <a:rPr sz="2400" b="1" spc="-25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9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в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3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несколько </a:t>
            </a:r>
            <a:r>
              <a:rPr sz="2400" b="1" spc="-1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строк</a:t>
            </a:r>
            <a:r>
              <a:rPr sz="2400" b="1" spc="-55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1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может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2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быть </a:t>
            </a:r>
            <a:r>
              <a:rPr sz="2400" b="1" spc="-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развернутым </a:t>
            </a:r>
            <a:r>
              <a:rPr sz="2400" b="1" spc="-7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пояснением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к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2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фото</a:t>
            </a:r>
            <a:endParaRPr sz="2400" dirty="0">
              <a:solidFill>
                <a:srgbClr val="06636C"/>
              </a:solidFill>
              <a:latin typeface="Mulish SemiBold" pitchFamily="2" charset="-52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80695" y="2954764"/>
            <a:ext cx="3968750" cy="1764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2400" b="1" spc="-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Абзац</a:t>
            </a:r>
            <a:r>
              <a:rPr sz="2400" b="1" spc="-75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14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текста</a:t>
            </a:r>
            <a:r>
              <a:rPr sz="2400" b="1" spc="-25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9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в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3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несколько </a:t>
            </a:r>
            <a:r>
              <a:rPr sz="2400" b="1" spc="-1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строк</a:t>
            </a:r>
            <a:r>
              <a:rPr sz="2400" b="1" spc="-55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1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может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2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быть </a:t>
            </a:r>
            <a:r>
              <a:rPr sz="2400" b="1" spc="-1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развернутым </a:t>
            </a:r>
            <a:r>
              <a:rPr sz="2400" b="1" spc="-7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пояснением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к</a:t>
            </a:r>
            <a:r>
              <a:rPr sz="2400" b="1" spc="-5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 </a:t>
            </a:r>
            <a:r>
              <a:rPr sz="2400" b="1" spc="-20" dirty="0">
                <a:solidFill>
                  <a:srgbClr val="06636C"/>
                </a:solidFill>
                <a:latin typeface="Mulish SemiBold" pitchFamily="2" charset="-52"/>
                <a:cs typeface="Century Gothic"/>
              </a:rPr>
              <a:t>фото</a:t>
            </a:r>
            <a:endParaRPr sz="2400">
              <a:solidFill>
                <a:srgbClr val="06636C"/>
              </a:solidFill>
              <a:latin typeface="Mulish SemiBold" pitchFamily="2" charset="-52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5285" y="5427173"/>
            <a:ext cx="4862126" cy="48621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1067" y="5427173"/>
            <a:ext cx="4862142" cy="48621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56860" y="5427173"/>
            <a:ext cx="4862079" cy="4862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52782" y="8924608"/>
            <a:ext cx="2541270" cy="1414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5520"/>
              </a:lnSpc>
              <a:spcBef>
                <a:spcPts val="90"/>
              </a:spcBef>
            </a:pPr>
            <a:r>
              <a:rPr sz="4500" spc="-290" dirty="0">
                <a:solidFill>
                  <a:srgbClr val="0DAF9E"/>
                </a:solidFill>
                <a:latin typeface="Mulish ExtraBold" pitchFamily="2" charset="-52"/>
              </a:rPr>
              <a:t>Подпись </a:t>
            </a:r>
            <a:r>
              <a:rPr sz="4500" spc="-260" dirty="0">
                <a:solidFill>
                  <a:srgbClr val="0DAF9E"/>
                </a:solidFill>
                <a:latin typeface="Mulish ExtraBold" pitchFamily="2" charset="-52"/>
              </a:rPr>
              <a:t>к</a:t>
            </a:r>
            <a:r>
              <a:rPr sz="4500" spc="-229" dirty="0">
                <a:solidFill>
                  <a:srgbClr val="0DAF9E"/>
                </a:solidFill>
                <a:latin typeface="Mulish ExtraBold" pitchFamily="2" charset="-52"/>
              </a:rPr>
              <a:t> </a:t>
            </a:r>
            <a:r>
              <a:rPr sz="4500" spc="-305" dirty="0">
                <a:solidFill>
                  <a:srgbClr val="0DAF9E"/>
                </a:solidFill>
                <a:latin typeface="Mulish ExtraBold" pitchFamily="2" charset="-52"/>
              </a:rPr>
              <a:t>фото</a:t>
            </a:r>
            <a:endParaRPr sz="4500" dirty="0">
              <a:latin typeface="Mulish ExtraBold" pitchFamily="2" charset="-52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9582" y="765599"/>
            <a:ext cx="3831893" cy="16362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1105" y="1121087"/>
            <a:ext cx="5663412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27050">
              <a:lnSpc>
                <a:spcPct val="100000"/>
              </a:lnSpc>
              <a:spcBef>
                <a:spcPts val="135"/>
              </a:spcBef>
            </a:pPr>
            <a:r>
              <a:rPr spc="-455" dirty="0">
                <a:latin typeface="Mulish ExtraBlack" pitchFamily="2" charset="-52"/>
              </a:rPr>
              <a:t>С</a:t>
            </a:r>
            <a:r>
              <a:rPr spc="-985" dirty="0">
                <a:latin typeface="Mulish ExtraBlack" pitchFamily="2" charset="-52"/>
              </a:rPr>
              <a:t>Т</a:t>
            </a:r>
            <a:r>
              <a:rPr spc="-919" dirty="0">
                <a:latin typeface="Mulish ExtraBlack" pitchFamily="2" charset="-52"/>
              </a:rPr>
              <a:t>А</a:t>
            </a:r>
            <a:r>
              <a:rPr spc="-385" dirty="0">
                <a:latin typeface="Mulish ExtraBlack" pitchFamily="2" charset="-52"/>
              </a:rPr>
              <a:t>ТИ</a:t>
            </a:r>
            <a:r>
              <a:rPr spc="-455" dirty="0">
                <a:latin typeface="Mulish ExtraBlack" pitchFamily="2" charset="-52"/>
              </a:rPr>
              <a:t>С</a:t>
            </a:r>
            <a:r>
              <a:rPr spc="-385" dirty="0">
                <a:latin typeface="Mulish ExtraBlack" pitchFamily="2" charset="-52"/>
              </a:rPr>
              <a:t>ТИ</a:t>
            </a:r>
            <a:r>
              <a:rPr spc="-475" dirty="0">
                <a:latin typeface="Mulish ExtraBlack" pitchFamily="2" charset="-52"/>
              </a:rPr>
              <a:t>К</a:t>
            </a:r>
            <a:r>
              <a:rPr spc="-385" dirty="0">
                <a:latin typeface="Mulish ExtraBlack" pitchFamily="2" charset="-52"/>
              </a:rPr>
              <a:t>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7246" y="4767604"/>
            <a:ext cx="1762114" cy="603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01099"/>
              </a:lnSpc>
              <a:spcBef>
                <a:spcPts val="100"/>
              </a:spcBef>
            </a:pPr>
            <a:r>
              <a:rPr sz="1950" spc="18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Статистика </a:t>
            </a:r>
            <a:r>
              <a:rPr sz="1950" spc="16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в</a:t>
            </a:r>
            <a:r>
              <a:rPr sz="1950" spc="8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 </a:t>
            </a:r>
            <a:r>
              <a:rPr sz="1950" spc="16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процентах</a:t>
            </a:r>
            <a:endParaRPr sz="1950" dirty="0">
              <a:latin typeface="Mulish SemiBold" pitchFamily="2" charset="-52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9136" y="4767604"/>
            <a:ext cx="1762114" cy="603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01099"/>
              </a:lnSpc>
              <a:spcBef>
                <a:spcPts val="100"/>
              </a:spcBef>
            </a:pPr>
            <a:r>
              <a:rPr sz="1950" spc="18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Статистика </a:t>
            </a:r>
            <a:r>
              <a:rPr sz="1950" spc="16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в</a:t>
            </a:r>
            <a:r>
              <a:rPr sz="1950" spc="8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 </a:t>
            </a:r>
            <a:r>
              <a:rPr sz="1950" spc="16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процентах</a:t>
            </a:r>
            <a:endParaRPr sz="1950" dirty="0">
              <a:latin typeface="Mulish SemiBold" pitchFamily="2" charset="-52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37246" y="7154840"/>
            <a:ext cx="2910496" cy="6051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5240">
              <a:lnSpc>
                <a:spcPct val="102299"/>
              </a:lnSpc>
              <a:spcBef>
                <a:spcPts val="75"/>
              </a:spcBef>
            </a:pPr>
            <a:r>
              <a:rPr sz="1950" spc="22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Другая</a:t>
            </a:r>
            <a:r>
              <a:rPr sz="1950" spc="9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 </a:t>
            </a:r>
            <a:r>
              <a:rPr sz="1950" spc="17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статистика </a:t>
            </a:r>
            <a:r>
              <a:rPr sz="1950" spc="16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в</a:t>
            </a:r>
            <a:r>
              <a:rPr sz="1950" spc="8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 </a:t>
            </a:r>
            <a:r>
              <a:rPr sz="1950" spc="16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процентах</a:t>
            </a:r>
            <a:endParaRPr sz="1950">
              <a:latin typeface="Mulish SemiBold" pitchFamily="2" charset="-52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99136" y="7154840"/>
            <a:ext cx="2910496" cy="6051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5240">
              <a:lnSpc>
                <a:spcPct val="102299"/>
              </a:lnSpc>
              <a:spcBef>
                <a:spcPts val="75"/>
              </a:spcBef>
            </a:pPr>
            <a:r>
              <a:rPr sz="1950" spc="22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Другая</a:t>
            </a:r>
            <a:r>
              <a:rPr sz="1950" spc="9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 </a:t>
            </a:r>
            <a:r>
              <a:rPr sz="1950" spc="17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статистика </a:t>
            </a:r>
            <a:r>
              <a:rPr sz="1950" spc="16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в</a:t>
            </a:r>
            <a:r>
              <a:rPr sz="1950" spc="8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 </a:t>
            </a:r>
            <a:r>
              <a:rPr sz="1950" spc="16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процентах</a:t>
            </a:r>
            <a:endParaRPr sz="1950">
              <a:latin typeface="Mulish SemiBold" pitchFamily="2" charset="-52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37246" y="9241154"/>
            <a:ext cx="2673896" cy="6051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02200"/>
              </a:lnSpc>
              <a:spcBef>
                <a:spcPts val="75"/>
              </a:spcBef>
            </a:pPr>
            <a:r>
              <a:rPr sz="1950" spc="15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государственное </a:t>
            </a:r>
            <a:r>
              <a:rPr sz="1950" spc="17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финансирование</a:t>
            </a:r>
            <a:endParaRPr sz="1950">
              <a:latin typeface="Mulish SemiBold" pitchFamily="2" charset="-52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99136" y="9241154"/>
            <a:ext cx="2673896" cy="6051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02200"/>
              </a:lnSpc>
              <a:spcBef>
                <a:spcPts val="75"/>
              </a:spcBef>
            </a:pPr>
            <a:r>
              <a:rPr sz="1950" spc="155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государственное </a:t>
            </a:r>
            <a:r>
              <a:rPr sz="1950" spc="170" dirty="0">
                <a:solidFill>
                  <a:srgbClr val="0DAF9E"/>
                </a:solidFill>
                <a:latin typeface="Mulish SemiBold" pitchFamily="2" charset="-52"/>
                <a:cs typeface="Calibri"/>
              </a:rPr>
              <a:t>финансирование</a:t>
            </a:r>
            <a:endParaRPr sz="1950" dirty="0">
              <a:latin typeface="Mulish SemiBold" pitchFamily="2" charset="-52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0199" y="1449934"/>
            <a:ext cx="8346744" cy="8346751"/>
          </a:xfrm>
          <a:prstGeom prst="rect">
            <a:avLst/>
          </a:prstGeom>
        </p:spPr>
      </p:pic>
      <p:sp>
        <p:nvSpPr>
          <p:cNvPr id="35" name="object 5">
            <a:extLst>
              <a:ext uri="{FF2B5EF4-FFF2-40B4-BE49-F238E27FC236}">
                <a16:creationId xmlns:a16="http://schemas.microsoft.com/office/drawing/2014/main" id="{839C49D5-1222-1CD4-FEA4-DA7476881ECD}"/>
              </a:ext>
            </a:extLst>
          </p:cNvPr>
          <p:cNvSpPr txBox="1">
            <a:spLocks/>
          </p:cNvSpPr>
          <p:nvPr/>
        </p:nvSpPr>
        <p:spPr>
          <a:xfrm>
            <a:off x="1689647" y="3966130"/>
            <a:ext cx="1973693" cy="801474"/>
          </a:xfrm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>
            <a:lvl1pPr>
              <a:defRPr sz="5900" b="0" i="0">
                <a:solidFill>
                  <a:srgbClr val="0663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lnSpc>
                <a:spcPts val="5590"/>
              </a:lnSpc>
              <a:spcBef>
                <a:spcPts val="95"/>
              </a:spcBef>
            </a:pPr>
            <a:r>
              <a:rPr lang="ru-RU" sz="6600" b="1" spc="-265" dirty="0">
                <a:latin typeface="Mulish" pitchFamily="2" charset="-52"/>
              </a:rPr>
              <a:t>40%</a:t>
            </a:r>
            <a:endParaRPr lang="ru-RU" sz="6600" b="1" dirty="0">
              <a:latin typeface="Mulish" pitchFamily="2" charset="-52"/>
              <a:cs typeface="Century Gothic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54083DB9-68E9-BCA9-2E77-F8A54BE54509}"/>
              </a:ext>
            </a:extLst>
          </p:cNvPr>
          <p:cNvSpPr txBox="1">
            <a:spLocks/>
          </p:cNvSpPr>
          <p:nvPr/>
        </p:nvSpPr>
        <p:spPr>
          <a:xfrm>
            <a:off x="5620587" y="3966130"/>
            <a:ext cx="1973693" cy="801474"/>
          </a:xfrm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>
            <a:lvl1pPr>
              <a:defRPr sz="5900" b="0" i="0">
                <a:solidFill>
                  <a:srgbClr val="0663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lnSpc>
                <a:spcPts val="5590"/>
              </a:lnSpc>
              <a:spcBef>
                <a:spcPts val="95"/>
              </a:spcBef>
            </a:pPr>
            <a:r>
              <a:rPr lang="ru-RU" sz="6600" b="1" spc="-265" dirty="0">
                <a:latin typeface="Mulish" pitchFamily="2" charset="-52"/>
              </a:rPr>
              <a:t>40%</a:t>
            </a:r>
            <a:endParaRPr lang="ru-RU" sz="6600" b="1" dirty="0">
              <a:latin typeface="Mulish" pitchFamily="2" charset="-52"/>
              <a:cs typeface="Century Gothic"/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58C38596-B2B6-5462-6DA9-A7262EAF6DFE}"/>
              </a:ext>
            </a:extLst>
          </p:cNvPr>
          <p:cNvSpPr txBox="1">
            <a:spLocks/>
          </p:cNvSpPr>
          <p:nvPr/>
        </p:nvSpPr>
        <p:spPr>
          <a:xfrm>
            <a:off x="1750525" y="6411689"/>
            <a:ext cx="1973693" cy="801474"/>
          </a:xfrm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>
            <a:lvl1pPr>
              <a:defRPr sz="5900" b="0" i="0">
                <a:solidFill>
                  <a:srgbClr val="0663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lnSpc>
                <a:spcPts val="5590"/>
              </a:lnSpc>
              <a:spcBef>
                <a:spcPts val="95"/>
              </a:spcBef>
            </a:pPr>
            <a:r>
              <a:rPr lang="ru-RU" sz="6600" b="1" spc="-265" dirty="0">
                <a:latin typeface="Mulish" pitchFamily="2" charset="-52"/>
              </a:rPr>
              <a:t>95%</a:t>
            </a:r>
            <a:endParaRPr lang="ru-RU" sz="6600" b="1" dirty="0">
              <a:latin typeface="Mulish" pitchFamily="2" charset="-52"/>
              <a:cs typeface="Century Gothic"/>
            </a:endParaRPr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A2DCFB65-46A8-FA23-DC9D-E4EE18F40C9D}"/>
              </a:ext>
            </a:extLst>
          </p:cNvPr>
          <p:cNvSpPr txBox="1">
            <a:spLocks/>
          </p:cNvSpPr>
          <p:nvPr/>
        </p:nvSpPr>
        <p:spPr>
          <a:xfrm>
            <a:off x="5681465" y="6411689"/>
            <a:ext cx="1973693" cy="801474"/>
          </a:xfrm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>
            <a:lvl1pPr>
              <a:defRPr sz="5900" b="0" i="0">
                <a:solidFill>
                  <a:srgbClr val="0663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lnSpc>
                <a:spcPts val="5590"/>
              </a:lnSpc>
              <a:spcBef>
                <a:spcPts val="95"/>
              </a:spcBef>
            </a:pPr>
            <a:r>
              <a:rPr lang="ru-RU" sz="6600" b="1" spc="-265" dirty="0">
                <a:latin typeface="Mulish" pitchFamily="2" charset="-52"/>
              </a:rPr>
              <a:t>95%</a:t>
            </a:r>
            <a:endParaRPr lang="ru-RU" sz="6600" b="1" dirty="0">
              <a:latin typeface="Mulish" pitchFamily="2" charset="-52"/>
              <a:cs typeface="Century Gothic"/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D047D3D3-1F03-3174-B74A-308975582AB1}"/>
              </a:ext>
            </a:extLst>
          </p:cNvPr>
          <p:cNvSpPr txBox="1">
            <a:spLocks/>
          </p:cNvSpPr>
          <p:nvPr/>
        </p:nvSpPr>
        <p:spPr>
          <a:xfrm>
            <a:off x="1754741" y="8546251"/>
            <a:ext cx="3344309" cy="801474"/>
          </a:xfrm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>
            <a:lvl1pPr>
              <a:defRPr sz="5900" b="0" i="0">
                <a:solidFill>
                  <a:srgbClr val="0663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lnSpc>
                <a:spcPts val="5590"/>
              </a:lnSpc>
              <a:spcBef>
                <a:spcPts val="95"/>
              </a:spcBef>
            </a:pPr>
            <a:r>
              <a:rPr lang="ru-RU" sz="6600" b="1" spc="-265" dirty="0">
                <a:latin typeface="Mulish" pitchFamily="2" charset="-52"/>
              </a:rPr>
              <a:t>158 млн</a:t>
            </a:r>
            <a:endParaRPr lang="ru-RU" sz="6600" b="1" dirty="0">
              <a:latin typeface="Mulish" pitchFamily="2" charset="-52"/>
              <a:cs typeface="Century Gothic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BB2797BD-B3EA-D64F-25F7-098B08867905}"/>
              </a:ext>
            </a:extLst>
          </p:cNvPr>
          <p:cNvSpPr txBox="1">
            <a:spLocks/>
          </p:cNvSpPr>
          <p:nvPr/>
        </p:nvSpPr>
        <p:spPr>
          <a:xfrm>
            <a:off x="5685681" y="8546251"/>
            <a:ext cx="3451969" cy="801474"/>
          </a:xfrm>
          <a:prstGeom prst="rect">
            <a:avLst/>
          </a:prstGeom>
        </p:spPr>
        <p:txBody>
          <a:bodyPr vert="horz" wrap="square" lIns="0" tIns="59980" rIns="0" bIns="0" rtlCol="0">
            <a:spAutoFit/>
          </a:bodyPr>
          <a:lstStyle>
            <a:lvl1pPr>
              <a:defRPr sz="5900" b="0" i="0">
                <a:solidFill>
                  <a:srgbClr val="0663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lnSpc>
                <a:spcPts val="5590"/>
              </a:lnSpc>
              <a:spcBef>
                <a:spcPts val="95"/>
              </a:spcBef>
            </a:pPr>
            <a:r>
              <a:rPr lang="ru-RU" sz="6600" b="1" spc="-265" dirty="0">
                <a:latin typeface="Mulish" pitchFamily="2" charset="-52"/>
              </a:rPr>
              <a:t>158 млн</a:t>
            </a:r>
            <a:endParaRPr lang="ru-RU" sz="6600" b="1" dirty="0">
              <a:latin typeface="Mulish" pitchFamily="2" charset="-52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8699" y="8855075"/>
            <a:ext cx="5968365" cy="7662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3395"/>
              </a:spcBef>
            </a:pPr>
            <a:r>
              <a:rPr sz="4800" b="1" spc="-10" dirty="0" err="1">
                <a:solidFill>
                  <a:srgbClr val="0DAF9E"/>
                </a:solidFill>
                <a:latin typeface="Mulish ExtraBold" pitchFamily="2" charset="-52"/>
                <a:cs typeface="Century Gothic"/>
              </a:rPr>
              <a:t>подзаголовок</a:t>
            </a:r>
            <a:endParaRPr sz="4800" dirty="0">
              <a:latin typeface="Mulish ExtraBold" pitchFamily="2" charset="-52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73014" y="902789"/>
            <a:ext cx="5811781" cy="2481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AE8AA-B0C0-E1BA-7CDE-DDF76FFF10BC}"/>
              </a:ext>
            </a:extLst>
          </p:cNvPr>
          <p:cNvSpPr txBox="1"/>
          <p:nvPr/>
        </p:nvSpPr>
        <p:spPr>
          <a:xfrm>
            <a:off x="2384729" y="4664075"/>
            <a:ext cx="7819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2464F"/>
                </a:solidFill>
                <a:latin typeface="Mulish Black" pitchFamily="2" charset="-52"/>
              </a:rPr>
              <a:t>НАЗВАНИЕ ОТДЕЛЬНОГО РАЗДЕЛА ПРЕЗЕНТАЦИИ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94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Mulish SemiBold</vt:lpstr>
      <vt:lpstr>Century Gothic</vt:lpstr>
      <vt:lpstr>Mulish ExtraBold</vt:lpstr>
      <vt:lpstr>Mulish ExtraBlack</vt:lpstr>
      <vt:lpstr>Arial Black</vt:lpstr>
      <vt:lpstr>Mulish</vt:lpstr>
      <vt:lpstr>Mulish Black</vt:lpstr>
      <vt:lpstr>Office Theme</vt:lpstr>
      <vt:lpstr>Презентация PowerPoint</vt:lpstr>
      <vt:lpstr>Заголовок подзаголовок</vt:lpstr>
      <vt:lpstr>Заголовок подзаголовок</vt:lpstr>
      <vt:lpstr>Подпись к фото</vt:lpstr>
      <vt:lpstr>СТАТИСТИКА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светлая версия для поверпойнта.cdr</dc:title>
  <dc:creator>user</dc:creator>
  <cp:lastModifiedBy>user</cp:lastModifiedBy>
  <cp:revision>4</cp:revision>
  <dcterms:created xsi:type="dcterms:W3CDTF">2026-05-19T07:22:32Z</dcterms:created>
  <dcterms:modified xsi:type="dcterms:W3CDTF">2026-05-21T10:36:03Z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2026-05-19T00:00:00Z</vt:filetime>
  </property>
  <property fmtid="{D5CDD505-2E9C-101B-9397-08002B2CF9AE}" pid="3" name="Creator">
    <vt:lpwstr>CorelDRAW 2025</vt:lpwstr>
  </property>
  <property fmtid="{D5CDD505-2E9C-101B-9397-08002B2CF9AE}" pid="4" name="LastSaved">
    <vt:filetime>2026-05-19T00:00:00Z</vt:filetime>
  </property>
  <property fmtid="{D5CDD505-2E9C-101B-9397-08002B2CF9AE}" pid="5" name="Producer">
    <vt:lpwstr>3-Heights(TM) PDF Security Shell 4.8.25.2 (http://www.pdf-tools.com)</vt:lpwstr>
  </property>
</Properties>
</file>